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本院职工如何在</a:t>
            </a:r>
            <a:r>
              <a:rPr lang="en-US" altLang="zh-CN" dirty="0" smtClean="0"/>
              <a:t>OA</a:t>
            </a:r>
            <a:r>
              <a:rPr lang="zh-CN" altLang="en-US" dirty="0" smtClean="0"/>
              <a:t>上查找科研相关制度等资料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400" dirty="0" smtClean="0"/>
              <a:t>本院职工以工号登陆</a:t>
            </a:r>
            <a:r>
              <a:rPr lang="en-US" sz="2400" dirty="0" smtClean="0"/>
              <a:t>OA</a:t>
            </a:r>
            <a:r>
              <a:rPr lang="zh-CN" altLang="en-US" sz="2400" dirty="0" smtClean="0"/>
              <a:t>系统后，按照如下路径，可以查找下载相关制度、文件等资料。</a:t>
            </a:r>
            <a:br>
              <a:rPr lang="zh-CN" altLang="en-US" sz="2400" dirty="0" smtClean="0"/>
            </a:br>
            <a:endParaRPr lang="zh-CN" altLang="en-US" sz="2400" dirty="0"/>
          </a:p>
        </p:txBody>
      </p:sp>
      <p:pic>
        <p:nvPicPr>
          <p:cNvPr id="4" name="图片 3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8736"/>
            <a:ext cx="9144000" cy="4068372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>
            <a:off x="142844" y="3500438"/>
            <a:ext cx="100013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428728" y="2428868"/>
            <a:ext cx="164307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5795"/>
            <a:ext cx="9144000" cy="384641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1357290" y="2143116"/>
            <a:ext cx="164307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14282" y="3214686"/>
            <a:ext cx="100013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</Words>
  <PresentationFormat>全屏显示(4:3)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本院职工如何在OA上查找科研相关制度等资料</vt:lpstr>
      <vt:lpstr>本院职工以工号登陆OA系统后，按照如下路径，可以查找下载相关制度、文件等资料。 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本院职工如何在OA上查找科研相关制度等资料</dc:title>
  <dc:creator>1</dc:creator>
  <cp:lastModifiedBy>1</cp:lastModifiedBy>
  <cp:revision>5</cp:revision>
  <dcterms:created xsi:type="dcterms:W3CDTF">2016-12-07T03:36:37Z</dcterms:created>
  <dcterms:modified xsi:type="dcterms:W3CDTF">2016-12-07T03:43:08Z</dcterms:modified>
</cp:coreProperties>
</file>